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1052175" cy="6983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541" autoAdjust="0"/>
  </p:normalViewPr>
  <p:slideViewPr>
    <p:cSldViewPr snapToGrid="0">
      <p:cViewPr varScale="1">
        <p:scale>
          <a:sx n="54" d="100"/>
          <a:sy n="54" d="100"/>
        </p:scale>
        <p:origin x="1896" y="53"/>
      </p:cViewPr>
      <p:guideLst/>
    </p:cSldViewPr>
  </p:slideViewPr>
  <p:notesTextViewPr>
    <p:cViewPr>
      <p:scale>
        <a:sx n="1" d="1"/>
        <a:sy n="1" d="1"/>
      </p:scale>
      <p:origin x="0" y="-77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0381-19D1-4B1A-B952-33D6441A6CD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1143000"/>
            <a:ext cx="4883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CB2AA-B9C9-4879-9127-1F47AE404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5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Cara kerja AHP</a:t>
            </a:r>
          </a:p>
          <a:p>
            <a:pPr marL="0" indent="0">
              <a:buNone/>
            </a:pPr>
            <a:r>
              <a:rPr lang="id-ID" dirty="0"/>
              <a:t>AHP akan menguraikan </a:t>
            </a:r>
            <a:r>
              <a:rPr lang="id-ID" dirty="0" err="1"/>
              <a:t>multi</a:t>
            </a:r>
            <a:r>
              <a:rPr lang="id-ID" dirty="0"/>
              <a:t> faktor atau </a:t>
            </a:r>
            <a:r>
              <a:rPr lang="id-ID" dirty="0" err="1"/>
              <a:t>multi</a:t>
            </a:r>
            <a:r>
              <a:rPr lang="id-ID" dirty="0"/>
              <a:t> kriteria yang kompleks menjadi suatu </a:t>
            </a:r>
            <a:r>
              <a:rPr lang="id-ID" dirty="0" err="1"/>
              <a:t>hirarki</a:t>
            </a: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Langkah – Langkah metode AHP</a:t>
            </a:r>
          </a:p>
          <a:p>
            <a:pPr marL="228600" indent="-228600">
              <a:buAutoNum type="arabicPeriod"/>
            </a:pPr>
            <a:r>
              <a:rPr lang="id-ID" dirty="0"/>
              <a:t>Mendefinisikan masalah</a:t>
            </a:r>
          </a:p>
          <a:p>
            <a:pPr marL="228600" indent="-228600">
              <a:buAutoNum type="arabicPeriod"/>
            </a:pPr>
            <a:r>
              <a:rPr lang="id-ID" dirty="0" err="1"/>
              <a:t>Mnetapkan</a:t>
            </a:r>
            <a:r>
              <a:rPr lang="id-ID" dirty="0"/>
              <a:t> prioritas elemen</a:t>
            </a:r>
          </a:p>
          <a:p>
            <a:pPr marL="228600" indent="-228600">
              <a:buAutoNum type="arabicPeriod"/>
            </a:pPr>
            <a:r>
              <a:rPr lang="id-ID" dirty="0"/>
              <a:t>Sintesis</a:t>
            </a:r>
          </a:p>
          <a:p>
            <a:pPr marL="228600" indent="-228600">
              <a:buAutoNum type="arabicPeriod"/>
            </a:pPr>
            <a:r>
              <a:rPr lang="id-ID" dirty="0"/>
              <a:t>Mengukur konsistensi</a:t>
            </a:r>
          </a:p>
          <a:p>
            <a:pPr marL="228600" indent="-228600">
              <a:buAutoNum type="arabicPeriod"/>
            </a:pPr>
            <a:r>
              <a:rPr lang="id-ID" dirty="0"/>
              <a:t>Hitung </a:t>
            </a:r>
            <a:r>
              <a:rPr lang="id-ID" dirty="0" err="1"/>
              <a:t>consistency</a:t>
            </a:r>
            <a:r>
              <a:rPr lang="id-ID" dirty="0"/>
              <a:t> indeks (CI)</a:t>
            </a:r>
          </a:p>
          <a:p>
            <a:pPr marL="228600" indent="-228600">
              <a:buAutoNum type="arabicPeriod"/>
            </a:pPr>
            <a:r>
              <a:rPr lang="id-ID" dirty="0"/>
              <a:t>Hitung </a:t>
            </a:r>
            <a:r>
              <a:rPr lang="id-ID" dirty="0" err="1"/>
              <a:t>consistency</a:t>
            </a:r>
            <a:r>
              <a:rPr lang="id-ID" dirty="0"/>
              <a:t> rasio (CR)</a:t>
            </a:r>
          </a:p>
          <a:p>
            <a:pPr marL="228600" indent="-228600">
              <a:buAutoNum type="arabicPeriod"/>
            </a:pPr>
            <a:r>
              <a:rPr lang="id-ID" dirty="0"/>
              <a:t>Memeriksa </a:t>
            </a:r>
            <a:r>
              <a:rPr lang="id-ID" dirty="0" err="1"/>
              <a:t>consistency</a:t>
            </a:r>
            <a:r>
              <a:rPr lang="id-ID" dirty="0"/>
              <a:t> </a:t>
            </a:r>
            <a:r>
              <a:rPr lang="id-ID" dirty="0" err="1"/>
              <a:t>Hirarki</a:t>
            </a:r>
            <a:r>
              <a:rPr lang="id-ID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CB2AA-B9C9-4879-9127-1F47AE404E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79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Cara kerja AHP</a:t>
            </a:r>
          </a:p>
          <a:p>
            <a:pPr marL="0" indent="0">
              <a:buNone/>
            </a:pPr>
            <a:endParaRPr lang="id-ID" dirty="0"/>
          </a:p>
          <a:p>
            <a:pPr marL="228600" indent="-228600">
              <a:buAutoNum type="arabicPeriod"/>
            </a:pPr>
            <a:r>
              <a:rPr lang="id-ID" dirty="0"/>
              <a:t>Mendefinisikan masalah</a:t>
            </a:r>
          </a:p>
          <a:p>
            <a:pPr marL="228600" indent="-228600">
              <a:buAutoNum type="arabicPeriod"/>
            </a:pPr>
            <a:r>
              <a:rPr lang="id-ID" dirty="0" err="1"/>
              <a:t>Mnetapkan</a:t>
            </a:r>
            <a:r>
              <a:rPr lang="id-ID" dirty="0"/>
              <a:t> prioritas elemen</a:t>
            </a:r>
          </a:p>
          <a:p>
            <a:pPr marL="228600" indent="-228600">
              <a:buAutoNum type="arabicPeriod"/>
            </a:pPr>
            <a:r>
              <a:rPr lang="id-ID" dirty="0"/>
              <a:t>Sintesis</a:t>
            </a:r>
          </a:p>
          <a:p>
            <a:pPr marL="228600" indent="-228600">
              <a:buAutoNum type="arabicPeriod"/>
            </a:pPr>
            <a:r>
              <a:rPr lang="id-ID" dirty="0"/>
              <a:t>Mengukur konsistensi</a:t>
            </a:r>
          </a:p>
          <a:p>
            <a:pPr marL="228600" indent="-228600">
              <a:buAutoNum type="arabicPeriod"/>
            </a:pPr>
            <a:r>
              <a:rPr lang="id-ID" dirty="0"/>
              <a:t>Hitung </a:t>
            </a:r>
            <a:r>
              <a:rPr lang="id-ID" dirty="0" err="1"/>
              <a:t>consistency</a:t>
            </a:r>
            <a:r>
              <a:rPr lang="id-ID" dirty="0"/>
              <a:t> indeks (CI)</a:t>
            </a:r>
          </a:p>
          <a:p>
            <a:pPr marL="228600" indent="-228600">
              <a:buAutoNum type="arabicPeriod"/>
            </a:pPr>
            <a:r>
              <a:rPr lang="id-ID" dirty="0"/>
              <a:t>Hitung </a:t>
            </a:r>
            <a:r>
              <a:rPr lang="id-ID" dirty="0" err="1"/>
              <a:t>consistency</a:t>
            </a:r>
            <a:r>
              <a:rPr lang="id-ID" dirty="0"/>
              <a:t> rasio (CR)</a:t>
            </a:r>
          </a:p>
          <a:p>
            <a:pPr marL="228600" indent="-228600">
              <a:buAutoNum type="arabicPeriod"/>
            </a:pPr>
            <a:r>
              <a:rPr lang="id-ID" dirty="0"/>
              <a:t>Memeriksa </a:t>
            </a:r>
            <a:r>
              <a:rPr lang="id-ID" dirty="0" err="1"/>
              <a:t>consistency</a:t>
            </a:r>
            <a:r>
              <a:rPr lang="id-ID" dirty="0"/>
              <a:t> </a:t>
            </a:r>
            <a:r>
              <a:rPr lang="id-ID" dirty="0" err="1"/>
              <a:t>Hirarki</a:t>
            </a:r>
            <a:r>
              <a:rPr lang="id-ID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CB2AA-B9C9-4879-9127-1F47AE404E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3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1522" y="1142888"/>
            <a:ext cx="8289131" cy="2431262"/>
          </a:xfrm>
        </p:spPr>
        <p:txBody>
          <a:bodyPr anchor="b"/>
          <a:lstStyle>
            <a:lvl1pPr algn="ctr">
              <a:defRPr sz="5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1522" y="3667909"/>
            <a:ext cx="8289131" cy="1686041"/>
          </a:xfrm>
        </p:spPr>
        <p:txBody>
          <a:bodyPr/>
          <a:lstStyle>
            <a:lvl1pPr marL="0" indent="0" algn="ctr">
              <a:buNone/>
              <a:defRPr sz="2176"/>
            </a:lvl1pPr>
            <a:lvl2pPr marL="414452" indent="0" algn="ctr">
              <a:buNone/>
              <a:defRPr sz="1813"/>
            </a:lvl2pPr>
            <a:lvl3pPr marL="828904" indent="0" algn="ctr">
              <a:buNone/>
              <a:defRPr sz="1632"/>
            </a:lvl3pPr>
            <a:lvl4pPr marL="1243355" indent="0" algn="ctr">
              <a:buNone/>
              <a:defRPr sz="1450"/>
            </a:lvl4pPr>
            <a:lvl5pPr marL="1657807" indent="0" algn="ctr">
              <a:buNone/>
              <a:defRPr sz="1450"/>
            </a:lvl5pPr>
            <a:lvl6pPr marL="2072259" indent="0" algn="ctr">
              <a:buNone/>
              <a:defRPr sz="1450"/>
            </a:lvl6pPr>
            <a:lvl7pPr marL="2486711" indent="0" algn="ctr">
              <a:buNone/>
              <a:defRPr sz="1450"/>
            </a:lvl7pPr>
            <a:lvl8pPr marL="2901163" indent="0" algn="ctr">
              <a:buNone/>
              <a:defRPr sz="1450"/>
            </a:lvl8pPr>
            <a:lvl9pPr marL="3315614" indent="0" algn="ctr">
              <a:buNone/>
              <a:defRPr sz="14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7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09213" y="371802"/>
            <a:ext cx="2383125" cy="5918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9837" y="371802"/>
            <a:ext cx="7011224" cy="5918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081" y="1741005"/>
            <a:ext cx="9532501" cy="2904905"/>
          </a:xfrm>
        </p:spPr>
        <p:txBody>
          <a:bodyPr anchor="b"/>
          <a:lstStyle>
            <a:lvl1pPr>
              <a:defRPr sz="5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081" y="4673392"/>
            <a:ext cx="9532501" cy="1527621"/>
          </a:xfrm>
        </p:spPr>
        <p:txBody>
          <a:bodyPr/>
          <a:lstStyle>
            <a:lvl1pPr marL="0" indent="0">
              <a:buNone/>
              <a:defRPr sz="2176">
                <a:solidFill>
                  <a:schemeClr val="tx1">
                    <a:tint val="75000"/>
                  </a:schemeClr>
                </a:solidFill>
              </a:defRPr>
            </a:lvl1pPr>
            <a:lvl2pPr marL="414452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2pPr>
            <a:lvl3pPr marL="828904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243355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4pPr>
            <a:lvl5pPr marL="1657807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5pPr>
            <a:lvl6pPr marL="2072259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6pPr>
            <a:lvl7pPr marL="2486711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7pPr>
            <a:lvl8pPr marL="2901163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8pPr>
            <a:lvl9pPr marL="3315614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1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9837" y="1859011"/>
            <a:ext cx="4697174" cy="4430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5164" y="1859011"/>
            <a:ext cx="4697174" cy="4430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9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77" y="371802"/>
            <a:ext cx="9532501" cy="1349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277" y="1711907"/>
            <a:ext cx="4675588" cy="838979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452" indent="0">
              <a:buNone/>
              <a:defRPr sz="1813" b="1"/>
            </a:lvl2pPr>
            <a:lvl3pPr marL="828904" indent="0">
              <a:buNone/>
              <a:defRPr sz="1632" b="1"/>
            </a:lvl3pPr>
            <a:lvl4pPr marL="1243355" indent="0">
              <a:buNone/>
              <a:defRPr sz="1450" b="1"/>
            </a:lvl4pPr>
            <a:lvl5pPr marL="1657807" indent="0">
              <a:buNone/>
              <a:defRPr sz="1450" b="1"/>
            </a:lvl5pPr>
            <a:lvl6pPr marL="2072259" indent="0">
              <a:buNone/>
              <a:defRPr sz="1450" b="1"/>
            </a:lvl6pPr>
            <a:lvl7pPr marL="2486711" indent="0">
              <a:buNone/>
              <a:defRPr sz="1450" b="1"/>
            </a:lvl7pPr>
            <a:lvl8pPr marL="2901163" indent="0">
              <a:buNone/>
              <a:defRPr sz="1450" b="1"/>
            </a:lvl8pPr>
            <a:lvl9pPr marL="3315614" indent="0">
              <a:buNone/>
              <a:defRPr sz="14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1277" y="2550886"/>
            <a:ext cx="4675588" cy="3751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5164" y="1711907"/>
            <a:ext cx="4698614" cy="838979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452" indent="0">
              <a:buNone/>
              <a:defRPr sz="1813" b="1"/>
            </a:lvl2pPr>
            <a:lvl3pPr marL="828904" indent="0">
              <a:buNone/>
              <a:defRPr sz="1632" b="1"/>
            </a:lvl3pPr>
            <a:lvl4pPr marL="1243355" indent="0">
              <a:buNone/>
              <a:defRPr sz="1450" b="1"/>
            </a:lvl4pPr>
            <a:lvl5pPr marL="1657807" indent="0">
              <a:buNone/>
              <a:defRPr sz="1450" b="1"/>
            </a:lvl5pPr>
            <a:lvl6pPr marL="2072259" indent="0">
              <a:buNone/>
              <a:defRPr sz="1450" b="1"/>
            </a:lvl6pPr>
            <a:lvl7pPr marL="2486711" indent="0">
              <a:buNone/>
              <a:defRPr sz="1450" b="1"/>
            </a:lvl7pPr>
            <a:lvl8pPr marL="2901163" indent="0">
              <a:buNone/>
              <a:defRPr sz="1450" b="1"/>
            </a:lvl8pPr>
            <a:lvl9pPr marL="3315614" indent="0">
              <a:buNone/>
              <a:defRPr sz="14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5164" y="2550886"/>
            <a:ext cx="4698614" cy="3751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9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5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0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77" y="465561"/>
            <a:ext cx="3564614" cy="1629463"/>
          </a:xfrm>
        </p:spPr>
        <p:txBody>
          <a:bodyPr anchor="b"/>
          <a:lstStyle>
            <a:lvl1pPr>
              <a:defRPr sz="29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614" y="1005482"/>
            <a:ext cx="5595164" cy="4962750"/>
          </a:xfrm>
        </p:spPr>
        <p:txBody>
          <a:bodyPr/>
          <a:lstStyle>
            <a:lvl1pPr>
              <a:defRPr sz="2901"/>
            </a:lvl1pPr>
            <a:lvl2pPr>
              <a:defRPr sz="2538"/>
            </a:lvl2pPr>
            <a:lvl3pPr>
              <a:defRPr sz="2176"/>
            </a:lvl3pPr>
            <a:lvl4pPr>
              <a:defRPr sz="1813"/>
            </a:lvl4pPr>
            <a:lvl5pPr>
              <a:defRPr sz="1813"/>
            </a:lvl5pPr>
            <a:lvl6pPr>
              <a:defRPr sz="1813"/>
            </a:lvl6pPr>
            <a:lvl7pPr>
              <a:defRPr sz="1813"/>
            </a:lvl7pPr>
            <a:lvl8pPr>
              <a:defRPr sz="1813"/>
            </a:lvl8pPr>
            <a:lvl9pPr>
              <a:defRPr sz="18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1277" y="2095024"/>
            <a:ext cx="3564614" cy="3881291"/>
          </a:xfrm>
        </p:spPr>
        <p:txBody>
          <a:bodyPr/>
          <a:lstStyle>
            <a:lvl1pPr marL="0" indent="0">
              <a:buNone/>
              <a:defRPr sz="1450"/>
            </a:lvl1pPr>
            <a:lvl2pPr marL="414452" indent="0">
              <a:buNone/>
              <a:defRPr sz="1269"/>
            </a:lvl2pPr>
            <a:lvl3pPr marL="828904" indent="0">
              <a:buNone/>
              <a:defRPr sz="1088"/>
            </a:lvl3pPr>
            <a:lvl4pPr marL="1243355" indent="0">
              <a:buNone/>
              <a:defRPr sz="907"/>
            </a:lvl4pPr>
            <a:lvl5pPr marL="1657807" indent="0">
              <a:buNone/>
              <a:defRPr sz="907"/>
            </a:lvl5pPr>
            <a:lvl6pPr marL="2072259" indent="0">
              <a:buNone/>
              <a:defRPr sz="907"/>
            </a:lvl6pPr>
            <a:lvl7pPr marL="2486711" indent="0">
              <a:buNone/>
              <a:defRPr sz="907"/>
            </a:lvl7pPr>
            <a:lvl8pPr marL="2901163" indent="0">
              <a:buNone/>
              <a:defRPr sz="907"/>
            </a:lvl8pPr>
            <a:lvl9pPr marL="3315614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1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77" y="465561"/>
            <a:ext cx="3564614" cy="1629463"/>
          </a:xfrm>
        </p:spPr>
        <p:txBody>
          <a:bodyPr anchor="b"/>
          <a:lstStyle>
            <a:lvl1pPr>
              <a:defRPr sz="29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98614" y="1005482"/>
            <a:ext cx="5595164" cy="4962750"/>
          </a:xfrm>
        </p:spPr>
        <p:txBody>
          <a:bodyPr anchor="t"/>
          <a:lstStyle>
            <a:lvl1pPr marL="0" indent="0">
              <a:buNone/>
              <a:defRPr sz="2901"/>
            </a:lvl1pPr>
            <a:lvl2pPr marL="414452" indent="0">
              <a:buNone/>
              <a:defRPr sz="2538"/>
            </a:lvl2pPr>
            <a:lvl3pPr marL="828904" indent="0">
              <a:buNone/>
              <a:defRPr sz="2176"/>
            </a:lvl3pPr>
            <a:lvl4pPr marL="1243355" indent="0">
              <a:buNone/>
              <a:defRPr sz="1813"/>
            </a:lvl4pPr>
            <a:lvl5pPr marL="1657807" indent="0">
              <a:buNone/>
              <a:defRPr sz="1813"/>
            </a:lvl5pPr>
            <a:lvl6pPr marL="2072259" indent="0">
              <a:buNone/>
              <a:defRPr sz="1813"/>
            </a:lvl6pPr>
            <a:lvl7pPr marL="2486711" indent="0">
              <a:buNone/>
              <a:defRPr sz="1813"/>
            </a:lvl7pPr>
            <a:lvl8pPr marL="2901163" indent="0">
              <a:buNone/>
              <a:defRPr sz="1813"/>
            </a:lvl8pPr>
            <a:lvl9pPr marL="3315614" indent="0">
              <a:buNone/>
              <a:defRPr sz="18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1277" y="2095024"/>
            <a:ext cx="3564614" cy="3881291"/>
          </a:xfrm>
        </p:spPr>
        <p:txBody>
          <a:bodyPr/>
          <a:lstStyle>
            <a:lvl1pPr marL="0" indent="0">
              <a:buNone/>
              <a:defRPr sz="1450"/>
            </a:lvl1pPr>
            <a:lvl2pPr marL="414452" indent="0">
              <a:buNone/>
              <a:defRPr sz="1269"/>
            </a:lvl2pPr>
            <a:lvl3pPr marL="828904" indent="0">
              <a:buNone/>
              <a:defRPr sz="1088"/>
            </a:lvl3pPr>
            <a:lvl4pPr marL="1243355" indent="0">
              <a:buNone/>
              <a:defRPr sz="907"/>
            </a:lvl4pPr>
            <a:lvl5pPr marL="1657807" indent="0">
              <a:buNone/>
              <a:defRPr sz="907"/>
            </a:lvl5pPr>
            <a:lvl6pPr marL="2072259" indent="0">
              <a:buNone/>
              <a:defRPr sz="907"/>
            </a:lvl6pPr>
            <a:lvl7pPr marL="2486711" indent="0">
              <a:buNone/>
              <a:defRPr sz="907"/>
            </a:lvl7pPr>
            <a:lvl8pPr marL="2901163" indent="0">
              <a:buNone/>
              <a:defRPr sz="907"/>
            </a:lvl8pPr>
            <a:lvl9pPr marL="3315614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5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9837" y="371802"/>
            <a:ext cx="9532501" cy="1349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837" y="1859011"/>
            <a:ext cx="9532501" cy="4430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837" y="6472590"/>
            <a:ext cx="2486739" cy="371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D1527-B9F8-44F4-A62C-D631F7303CD6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1033" y="6472590"/>
            <a:ext cx="3730109" cy="371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5599" y="6472590"/>
            <a:ext cx="2486739" cy="371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9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8904" rtl="0" eaLnBrk="1" latinLnBrk="0" hangingPunct="1">
        <a:lnSpc>
          <a:spcPct val="90000"/>
        </a:lnSpc>
        <a:spcBef>
          <a:spcPct val="0"/>
        </a:spcBef>
        <a:buNone/>
        <a:defRPr sz="3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226" indent="-207226" algn="l" defTabSz="828904" rtl="0" eaLnBrk="1" latinLnBrk="0" hangingPunct="1">
        <a:lnSpc>
          <a:spcPct val="90000"/>
        </a:lnSpc>
        <a:spcBef>
          <a:spcPts val="907"/>
        </a:spcBef>
        <a:buFont typeface="Arial" panose="020B0604020202020204" pitchFamily="34" charset="0"/>
        <a:buChar char="•"/>
        <a:defRPr sz="2538" kern="1200">
          <a:solidFill>
            <a:schemeClr val="tx1"/>
          </a:solidFill>
          <a:latin typeface="+mn-lt"/>
          <a:ea typeface="+mn-ea"/>
          <a:cs typeface="+mn-cs"/>
        </a:defRPr>
      </a:lvl1pPr>
      <a:lvl2pPr marL="621678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6" kern="1200">
          <a:solidFill>
            <a:schemeClr val="tx1"/>
          </a:solidFill>
          <a:latin typeface="+mn-lt"/>
          <a:ea typeface="+mn-ea"/>
          <a:cs typeface="+mn-cs"/>
        </a:defRPr>
      </a:lvl2pPr>
      <a:lvl3pPr marL="1036130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3pPr>
      <a:lvl4pPr marL="1450581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865033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279485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693937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3108389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522840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1pPr>
      <a:lvl2pPr marL="414452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2pPr>
      <a:lvl3pPr marL="828904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3pPr>
      <a:lvl4pPr marL="1243355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657807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072259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486711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2901163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315614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F5382-36C2-4BD2-99FB-CC05FE6D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52522" cy="71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3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F836C-BDB6-4436-8AFC-0678BF50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44"/>
            <a:ext cx="11052175" cy="69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6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E598D-5FB3-4652-9C48-ECBAD5D6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0"/>
            <a:ext cx="11052175" cy="691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62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56F92-27F8-44C4-A382-E4B42DEA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30" y="0"/>
            <a:ext cx="9348113" cy="69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2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7351D-33A4-438F-B3BA-3432FA88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28" y="76517"/>
            <a:ext cx="890711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0EB00-4CB6-4200-B4E9-5A2F65E6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28" y="81280"/>
            <a:ext cx="8907118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7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90272-EFEA-4CA7-B783-367B8A1D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55" y="157491"/>
            <a:ext cx="8888065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4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81D01-44E9-40E3-96E5-BF6458FFE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07" y="157491"/>
            <a:ext cx="8849960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72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BBF36-6E48-4448-B267-43175FC4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2175" cy="67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6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3ED04-9E0A-4ABC-B1B3-BF65F728C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96"/>
            <a:ext cx="11052175" cy="68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1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65DEA-E940-4C86-AB3A-17BDFF6A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56"/>
            <a:ext cx="11052175" cy="67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7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36403-F6D0-4057-9435-7B5D9F49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96"/>
            <a:ext cx="11052175" cy="67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78720-ED87-4882-A69F-878A1B65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00"/>
            <a:ext cx="11052175" cy="68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6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715F7-B11C-42BB-AF2C-4DDEB927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15"/>
            <a:ext cx="11052175" cy="69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1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3A58C-4D02-42AA-9E15-AE83A13B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8"/>
            <a:ext cx="11052175" cy="69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4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89F9F-C17B-49DF-99C8-D9A4FB66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2"/>
            <a:ext cx="11052175" cy="69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1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74</Words>
  <Application>Microsoft Office PowerPoint</Application>
  <PresentationFormat>Custom</PresentationFormat>
  <Paragraphs>22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ISEP LUTPI NUR</dc:creator>
  <cp:lastModifiedBy>ISEP LUTPI NUR</cp:lastModifiedBy>
  <cp:revision>3</cp:revision>
  <dcterms:created xsi:type="dcterms:W3CDTF">2021-02-26T14:01:58Z</dcterms:created>
  <dcterms:modified xsi:type="dcterms:W3CDTF">2021-03-18T14:05:37Z</dcterms:modified>
</cp:coreProperties>
</file>